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0" r:id="rId3"/>
    <p:sldId id="257" r:id="rId4"/>
    <p:sldId id="261" r:id="rId5"/>
    <p:sldId id="262" r:id="rId6"/>
    <p:sldId id="264" r:id="rId7"/>
    <p:sldId id="265" r:id="rId8"/>
    <p:sldId id="266"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1" autoAdjust="0"/>
    <p:restoredTop sz="94660"/>
  </p:normalViewPr>
  <p:slideViewPr>
    <p:cSldViewPr snapToGrid="0">
      <p:cViewPr varScale="1">
        <p:scale>
          <a:sx n="96" d="100"/>
          <a:sy n="96" d="100"/>
        </p:scale>
        <p:origin x="102"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539D1-109F-4D20-9C21-E523FD2B6C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73CDC1-8B7D-4922-AA84-DDDFA98053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4E7742-5B32-43C0-A3D3-0A2C23D83208}"/>
              </a:ext>
            </a:extLst>
          </p:cNvPr>
          <p:cNvSpPr>
            <a:spLocks noGrp="1"/>
          </p:cNvSpPr>
          <p:nvPr>
            <p:ph type="dt" sz="half" idx="10"/>
          </p:nvPr>
        </p:nvSpPr>
        <p:spPr/>
        <p:txBody>
          <a:bodyPr/>
          <a:lstStyle/>
          <a:p>
            <a:fld id="{B1A666A3-9540-4D7F-9458-254096CA781A}" type="datetimeFigureOut">
              <a:rPr lang="en-US" smtClean="0"/>
              <a:t>5/3/2022</a:t>
            </a:fld>
            <a:endParaRPr lang="en-US"/>
          </a:p>
        </p:txBody>
      </p:sp>
      <p:sp>
        <p:nvSpPr>
          <p:cNvPr id="5" name="Footer Placeholder 4">
            <a:extLst>
              <a:ext uri="{FF2B5EF4-FFF2-40B4-BE49-F238E27FC236}">
                <a16:creationId xmlns:a16="http://schemas.microsoft.com/office/drawing/2014/main" id="{87EAC587-A3DE-48D6-8E6D-FC5ECF29B1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A0D249-C6E9-4B59-B580-4828B9030657}"/>
              </a:ext>
            </a:extLst>
          </p:cNvPr>
          <p:cNvSpPr>
            <a:spLocks noGrp="1"/>
          </p:cNvSpPr>
          <p:nvPr>
            <p:ph type="sldNum" sz="quarter" idx="12"/>
          </p:nvPr>
        </p:nvSpPr>
        <p:spPr/>
        <p:txBody>
          <a:bodyPr/>
          <a:lstStyle/>
          <a:p>
            <a:fld id="{B5277B5B-7230-4210-91F0-BA03AC39AB49}" type="slidenum">
              <a:rPr lang="en-US" smtClean="0"/>
              <a:t>‹#›</a:t>
            </a:fld>
            <a:endParaRPr lang="en-US"/>
          </a:p>
        </p:txBody>
      </p:sp>
    </p:spTree>
    <p:extLst>
      <p:ext uri="{BB962C8B-B14F-4D97-AF65-F5344CB8AC3E}">
        <p14:creationId xmlns:p14="http://schemas.microsoft.com/office/powerpoint/2010/main" val="4045526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9174D-8805-400F-B599-B06AF2F2EE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02A065-9C78-48B8-839F-1F9E8E40D0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9918E2-80B3-404F-84E9-64BBD448FA55}"/>
              </a:ext>
            </a:extLst>
          </p:cNvPr>
          <p:cNvSpPr>
            <a:spLocks noGrp="1"/>
          </p:cNvSpPr>
          <p:nvPr>
            <p:ph type="dt" sz="half" idx="10"/>
          </p:nvPr>
        </p:nvSpPr>
        <p:spPr/>
        <p:txBody>
          <a:bodyPr/>
          <a:lstStyle/>
          <a:p>
            <a:fld id="{B1A666A3-9540-4D7F-9458-254096CA781A}" type="datetimeFigureOut">
              <a:rPr lang="en-US" smtClean="0"/>
              <a:t>5/3/2022</a:t>
            </a:fld>
            <a:endParaRPr lang="en-US"/>
          </a:p>
        </p:txBody>
      </p:sp>
      <p:sp>
        <p:nvSpPr>
          <p:cNvPr id="5" name="Footer Placeholder 4">
            <a:extLst>
              <a:ext uri="{FF2B5EF4-FFF2-40B4-BE49-F238E27FC236}">
                <a16:creationId xmlns:a16="http://schemas.microsoft.com/office/drawing/2014/main" id="{908603B8-61A7-4475-9A9C-FD88000695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D455BE-2DFE-4341-AE87-9153856C6514}"/>
              </a:ext>
            </a:extLst>
          </p:cNvPr>
          <p:cNvSpPr>
            <a:spLocks noGrp="1"/>
          </p:cNvSpPr>
          <p:nvPr>
            <p:ph type="sldNum" sz="quarter" idx="12"/>
          </p:nvPr>
        </p:nvSpPr>
        <p:spPr/>
        <p:txBody>
          <a:bodyPr/>
          <a:lstStyle/>
          <a:p>
            <a:fld id="{B5277B5B-7230-4210-91F0-BA03AC39AB49}" type="slidenum">
              <a:rPr lang="en-US" smtClean="0"/>
              <a:t>‹#›</a:t>
            </a:fld>
            <a:endParaRPr lang="en-US"/>
          </a:p>
        </p:txBody>
      </p:sp>
    </p:spTree>
    <p:extLst>
      <p:ext uri="{BB962C8B-B14F-4D97-AF65-F5344CB8AC3E}">
        <p14:creationId xmlns:p14="http://schemas.microsoft.com/office/powerpoint/2010/main" val="1828720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37490D-6CEE-495F-B77C-794FBF1C18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4383E2-67F2-43FF-99CE-18C4C3ABED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59E221-8341-45BB-8316-2DC4BF3F14C8}"/>
              </a:ext>
            </a:extLst>
          </p:cNvPr>
          <p:cNvSpPr>
            <a:spLocks noGrp="1"/>
          </p:cNvSpPr>
          <p:nvPr>
            <p:ph type="dt" sz="half" idx="10"/>
          </p:nvPr>
        </p:nvSpPr>
        <p:spPr/>
        <p:txBody>
          <a:bodyPr/>
          <a:lstStyle/>
          <a:p>
            <a:fld id="{B1A666A3-9540-4D7F-9458-254096CA781A}" type="datetimeFigureOut">
              <a:rPr lang="en-US" smtClean="0"/>
              <a:t>5/3/2022</a:t>
            </a:fld>
            <a:endParaRPr lang="en-US"/>
          </a:p>
        </p:txBody>
      </p:sp>
      <p:sp>
        <p:nvSpPr>
          <p:cNvPr id="5" name="Footer Placeholder 4">
            <a:extLst>
              <a:ext uri="{FF2B5EF4-FFF2-40B4-BE49-F238E27FC236}">
                <a16:creationId xmlns:a16="http://schemas.microsoft.com/office/drawing/2014/main" id="{F01C1BEA-15E9-4391-B8D7-A8BF732CF1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6D8D6F-A5F4-41C1-94FF-940D4F9E5C3B}"/>
              </a:ext>
            </a:extLst>
          </p:cNvPr>
          <p:cNvSpPr>
            <a:spLocks noGrp="1"/>
          </p:cNvSpPr>
          <p:nvPr>
            <p:ph type="sldNum" sz="quarter" idx="12"/>
          </p:nvPr>
        </p:nvSpPr>
        <p:spPr/>
        <p:txBody>
          <a:bodyPr/>
          <a:lstStyle/>
          <a:p>
            <a:fld id="{B5277B5B-7230-4210-91F0-BA03AC39AB49}" type="slidenum">
              <a:rPr lang="en-US" smtClean="0"/>
              <a:t>‹#›</a:t>
            </a:fld>
            <a:endParaRPr lang="en-US"/>
          </a:p>
        </p:txBody>
      </p:sp>
    </p:spTree>
    <p:extLst>
      <p:ext uri="{BB962C8B-B14F-4D97-AF65-F5344CB8AC3E}">
        <p14:creationId xmlns:p14="http://schemas.microsoft.com/office/powerpoint/2010/main" val="297219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AA053-C1E0-4A80-8DA7-BF7AA9BD10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5C9E5E-3433-489D-AC6C-53B2D8DD07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7E753-221A-40A1-ADB8-00701E71FC53}"/>
              </a:ext>
            </a:extLst>
          </p:cNvPr>
          <p:cNvSpPr>
            <a:spLocks noGrp="1"/>
          </p:cNvSpPr>
          <p:nvPr>
            <p:ph type="dt" sz="half" idx="10"/>
          </p:nvPr>
        </p:nvSpPr>
        <p:spPr/>
        <p:txBody>
          <a:bodyPr/>
          <a:lstStyle/>
          <a:p>
            <a:fld id="{B1A666A3-9540-4D7F-9458-254096CA781A}" type="datetimeFigureOut">
              <a:rPr lang="en-US" smtClean="0"/>
              <a:t>5/3/2022</a:t>
            </a:fld>
            <a:endParaRPr lang="en-US"/>
          </a:p>
        </p:txBody>
      </p:sp>
      <p:sp>
        <p:nvSpPr>
          <p:cNvPr id="5" name="Footer Placeholder 4">
            <a:extLst>
              <a:ext uri="{FF2B5EF4-FFF2-40B4-BE49-F238E27FC236}">
                <a16:creationId xmlns:a16="http://schemas.microsoft.com/office/drawing/2014/main" id="{7D5678F4-3341-4E13-8A02-A35D53C838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9BA483-AA5B-4469-B3C7-F68429C4E4F3}"/>
              </a:ext>
            </a:extLst>
          </p:cNvPr>
          <p:cNvSpPr>
            <a:spLocks noGrp="1"/>
          </p:cNvSpPr>
          <p:nvPr>
            <p:ph type="sldNum" sz="quarter" idx="12"/>
          </p:nvPr>
        </p:nvSpPr>
        <p:spPr/>
        <p:txBody>
          <a:bodyPr/>
          <a:lstStyle/>
          <a:p>
            <a:fld id="{B5277B5B-7230-4210-91F0-BA03AC39AB49}" type="slidenum">
              <a:rPr lang="en-US" smtClean="0"/>
              <a:t>‹#›</a:t>
            </a:fld>
            <a:endParaRPr lang="en-US"/>
          </a:p>
        </p:txBody>
      </p:sp>
    </p:spTree>
    <p:extLst>
      <p:ext uri="{BB962C8B-B14F-4D97-AF65-F5344CB8AC3E}">
        <p14:creationId xmlns:p14="http://schemas.microsoft.com/office/powerpoint/2010/main" val="394617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292F5-52B3-43D5-840F-923D032B2E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F289F7-08A8-429B-A188-81383761F5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998F4B-3468-4F9F-8093-057FD7EA1C5E}"/>
              </a:ext>
            </a:extLst>
          </p:cNvPr>
          <p:cNvSpPr>
            <a:spLocks noGrp="1"/>
          </p:cNvSpPr>
          <p:nvPr>
            <p:ph type="dt" sz="half" idx="10"/>
          </p:nvPr>
        </p:nvSpPr>
        <p:spPr/>
        <p:txBody>
          <a:bodyPr/>
          <a:lstStyle/>
          <a:p>
            <a:fld id="{B1A666A3-9540-4D7F-9458-254096CA781A}" type="datetimeFigureOut">
              <a:rPr lang="en-US" smtClean="0"/>
              <a:t>5/3/2022</a:t>
            </a:fld>
            <a:endParaRPr lang="en-US"/>
          </a:p>
        </p:txBody>
      </p:sp>
      <p:sp>
        <p:nvSpPr>
          <p:cNvPr id="5" name="Footer Placeholder 4">
            <a:extLst>
              <a:ext uri="{FF2B5EF4-FFF2-40B4-BE49-F238E27FC236}">
                <a16:creationId xmlns:a16="http://schemas.microsoft.com/office/drawing/2014/main" id="{35972662-F890-4876-8AF6-F581AC5C6D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1662B6-9F5A-4BCE-AB34-BF2358F12BBB}"/>
              </a:ext>
            </a:extLst>
          </p:cNvPr>
          <p:cNvSpPr>
            <a:spLocks noGrp="1"/>
          </p:cNvSpPr>
          <p:nvPr>
            <p:ph type="sldNum" sz="quarter" idx="12"/>
          </p:nvPr>
        </p:nvSpPr>
        <p:spPr/>
        <p:txBody>
          <a:bodyPr/>
          <a:lstStyle/>
          <a:p>
            <a:fld id="{B5277B5B-7230-4210-91F0-BA03AC39AB49}" type="slidenum">
              <a:rPr lang="en-US" smtClean="0"/>
              <a:t>‹#›</a:t>
            </a:fld>
            <a:endParaRPr lang="en-US"/>
          </a:p>
        </p:txBody>
      </p:sp>
    </p:spTree>
    <p:extLst>
      <p:ext uri="{BB962C8B-B14F-4D97-AF65-F5344CB8AC3E}">
        <p14:creationId xmlns:p14="http://schemas.microsoft.com/office/powerpoint/2010/main" val="790296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96C8D-BCEF-4F45-AD1C-2717771C6D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558AC8-127A-4738-955E-907BD60C83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C22931-94F3-4349-989E-3EBEB91059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888ED3D-2E67-483B-8641-D8A0BE56F016}"/>
              </a:ext>
            </a:extLst>
          </p:cNvPr>
          <p:cNvSpPr>
            <a:spLocks noGrp="1"/>
          </p:cNvSpPr>
          <p:nvPr>
            <p:ph type="dt" sz="half" idx="10"/>
          </p:nvPr>
        </p:nvSpPr>
        <p:spPr/>
        <p:txBody>
          <a:bodyPr/>
          <a:lstStyle/>
          <a:p>
            <a:fld id="{B1A666A3-9540-4D7F-9458-254096CA781A}" type="datetimeFigureOut">
              <a:rPr lang="en-US" smtClean="0"/>
              <a:t>5/3/2022</a:t>
            </a:fld>
            <a:endParaRPr lang="en-US"/>
          </a:p>
        </p:txBody>
      </p:sp>
      <p:sp>
        <p:nvSpPr>
          <p:cNvPr id="6" name="Footer Placeholder 5">
            <a:extLst>
              <a:ext uri="{FF2B5EF4-FFF2-40B4-BE49-F238E27FC236}">
                <a16:creationId xmlns:a16="http://schemas.microsoft.com/office/drawing/2014/main" id="{BCB997C7-125C-4839-9202-F27CCD0738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5F996D-C8B5-46D1-BA77-C6D3E7FB29A6}"/>
              </a:ext>
            </a:extLst>
          </p:cNvPr>
          <p:cNvSpPr>
            <a:spLocks noGrp="1"/>
          </p:cNvSpPr>
          <p:nvPr>
            <p:ph type="sldNum" sz="quarter" idx="12"/>
          </p:nvPr>
        </p:nvSpPr>
        <p:spPr/>
        <p:txBody>
          <a:bodyPr/>
          <a:lstStyle/>
          <a:p>
            <a:fld id="{B5277B5B-7230-4210-91F0-BA03AC39AB49}" type="slidenum">
              <a:rPr lang="en-US" smtClean="0"/>
              <a:t>‹#›</a:t>
            </a:fld>
            <a:endParaRPr lang="en-US"/>
          </a:p>
        </p:txBody>
      </p:sp>
    </p:spTree>
    <p:extLst>
      <p:ext uri="{BB962C8B-B14F-4D97-AF65-F5344CB8AC3E}">
        <p14:creationId xmlns:p14="http://schemas.microsoft.com/office/powerpoint/2010/main" val="2688249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D8050-6869-442B-9F8E-948BFFEE27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1EA5843-8A88-4D8C-A138-2A6A4B8938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D25F63-3DAF-4B8F-97AE-D539F7F7DA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041B86F-D29C-449F-AC2A-302B7E9053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0A8CE5F-D9D5-43E2-A6F5-8A9198439F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0B4F42E-C44D-44AF-83B2-074FF375DF82}"/>
              </a:ext>
            </a:extLst>
          </p:cNvPr>
          <p:cNvSpPr>
            <a:spLocks noGrp="1"/>
          </p:cNvSpPr>
          <p:nvPr>
            <p:ph type="dt" sz="half" idx="10"/>
          </p:nvPr>
        </p:nvSpPr>
        <p:spPr/>
        <p:txBody>
          <a:bodyPr/>
          <a:lstStyle/>
          <a:p>
            <a:fld id="{B1A666A3-9540-4D7F-9458-254096CA781A}" type="datetimeFigureOut">
              <a:rPr lang="en-US" smtClean="0"/>
              <a:t>5/3/2022</a:t>
            </a:fld>
            <a:endParaRPr lang="en-US"/>
          </a:p>
        </p:txBody>
      </p:sp>
      <p:sp>
        <p:nvSpPr>
          <p:cNvPr id="8" name="Footer Placeholder 7">
            <a:extLst>
              <a:ext uri="{FF2B5EF4-FFF2-40B4-BE49-F238E27FC236}">
                <a16:creationId xmlns:a16="http://schemas.microsoft.com/office/drawing/2014/main" id="{30AAA7BF-89A6-43C1-9A4C-F5958AEA31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97E381-D835-4801-B389-549C5CDCAB9F}"/>
              </a:ext>
            </a:extLst>
          </p:cNvPr>
          <p:cNvSpPr>
            <a:spLocks noGrp="1"/>
          </p:cNvSpPr>
          <p:nvPr>
            <p:ph type="sldNum" sz="quarter" idx="12"/>
          </p:nvPr>
        </p:nvSpPr>
        <p:spPr/>
        <p:txBody>
          <a:bodyPr/>
          <a:lstStyle/>
          <a:p>
            <a:fld id="{B5277B5B-7230-4210-91F0-BA03AC39AB49}" type="slidenum">
              <a:rPr lang="en-US" smtClean="0"/>
              <a:t>‹#›</a:t>
            </a:fld>
            <a:endParaRPr lang="en-US"/>
          </a:p>
        </p:txBody>
      </p:sp>
    </p:spTree>
    <p:extLst>
      <p:ext uri="{BB962C8B-B14F-4D97-AF65-F5344CB8AC3E}">
        <p14:creationId xmlns:p14="http://schemas.microsoft.com/office/powerpoint/2010/main" val="212522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AA731-71A6-47E0-A54B-E1482AC6AB2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27ADC72-A6FF-4AF6-ACC5-6305C0074DAF}"/>
              </a:ext>
            </a:extLst>
          </p:cNvPr>
          <p:cNvSpPr>
            <a:spLocks noGrp="1"/>
          </p:cNvSpPr>
          <p:nvPr>
            <p:ph type="dt" sz="half" idx="10"/>
          </p:nvPr>
        </p:nvSpPr>
        <p:spPr/>
        <p:txBody>
          <a:bodyPr/>
          <a:lstStyle/>
          <a:p>
            <a:fld id="{B1A666A3-9540-4D7F-9458-254096CA781A}" type="datetimeFigureOut">
              <a:rPr lang="en-US" smtClean="0"/>
              <a:t>5/3/2022</a:t>
            </a:fld>
            <a:endParaRPr lang="en-US"/>
          </a:p>
        </p:txBody>
      </p:sp>
      <p:sp>
        <p:nvSpPr>
          <p:cNvPr id="4" name="Footer Placeholder 3">
            <a:extLst>
              <a:ext uri="{FF2B5EF4-FFF2-40B4-BE49-F238E27FC236}">
                <a16:creationId xmlns:a16="http://schemas.microsoft.com/office/drawing/2014/main" id="{7DD4B88A-7A73-4E96-BFF9-F2331F88993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C81D8E5-8B3D-4B75-BD51-ABC128EE053A}"/>
              </a:ext>
            </a:extLst>
          </p:cNvPr>
          <p:cNvSpPr>
            <a:spLocks noGrp="1"/>
          </p:cNvSpPr>
          <p:nvPr>
            <p:ph type="sldNum" sz="quarter" idx="12"/>
          </p:nvPr>
        </p:nvSpPr>
        <p:spPr/>
        <p:txBody>
          <a:bodyPr/>
          <a:lstStyle/>
          <a:p>
            <a:fld id="{B5277B5B-7230-4210-91F0-BA03AC39AB49}" type="slidenum">
              <a:rPr lang="en-US" smtClean="0"/>
              <a:t>‹#›</a:t>
            </a:fld>
            <a:endParaRPr lang="en-US"/>
          </a:p>
        </p:txBody>
      </p:sp>
    </p:spTree>
    <p:extLst>
      <p:ext uri="{BB962C8B-B14F-4D97-AF65-F5344CB8AC3E}">
        <p14:creationId xmlns:p14="http://schemas.microsoft.com/office/powerpoint/2010/main" val="2103616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D84177-111F-4F22-A6C2-32AEFD01F1F7}"/>
              </a:ext>
            </a:extLst>
          </p:cNvPr>
          <p:cNvSpPr>
            <a:spLocks noGrp="1"/>
          </p:cNvSpPr>
          <p:nvPr>
            <p:ph type="dt" sz="half" idx="10"/>
          </p:nvPr>
        </p:nvSpPr>
        <p:spPr/>
        <p:txBody>
          <a:bodyPr/>
          <a:lstStyle/>
          <a:p>
            <a:fld id="{B1A666A3-9540-4D7F-9458-254096CA781A}" type="datetimeFigureOut">
              <a:rPr lang="en-US" smtClean="0"/>
              <a:t>5/3/2022</a:t>
            </a:fld>
            <a:endParaRPr lang="en-US"/>
          </a:p>
        </p:txBody>
      </p:sp>
      <p:sp>
        <p:nvSpPr>
          <p:cNvPr id="3" name="Footer Placeholder 2">
            <a:extLst>
              <a:ext uri="{FF2B5EF4-FFF2-40B4-BE49-F238E27FC236}">
                <a16:creationId xmlns:a16="http://schemas.microsoft.com/office/drawing/2014/main" id="{B95E419E-579F-436F-BD5B-8B54530FC1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ACE9CD-5779-4F72-800E-CE920CC4CC30}"/>
              </a:ext>
            </a:extLst>
          </p:cNvPr>
          <p:cNvSpPr>
            <a:spLocks noGrp="1"/>
          </p:cNvSpPr>
          <p:nvPr>
            <p:ph type="sldNum" sz="quarter" idx="12"/>
          </p:nvPr>
        </p:nvSpPr>
        <p:spPr/>
        <p:txBody>
          <a:bodyPr/>
          <a:lstStyle/>
          <a:p>
            <a:fld id="{B5277B5B-7230-4210-91F0-BA03AC39AB49}" type="slidenum">
              <a:rPr lang="en-US" smtClean="0"/>
              <a:t>‹#›</a:t>
            </a:fld>
            <a:endParaRPr lang="en-US"/>
          </a:p>
        </p:txBody>
      </p:sp>
    </p:spTree>
    <p:extLst>
      <p:ext uri="{BB962C8B-B14F-4D97-AF65-F5344CB8AC3E}">
        <p14:creationId xmlns:p14="http://schemas.microsoft.com/office/powerpoint/2010/main" val="813318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DABF6-712A-4CC1-9332-BC91E59581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13120A5-D7A2-435C-8ABE-CC40546C39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DEB22B3-A1DD-449C-A5EB-FBC65C2CFE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B7440D-073C-4FFB-9F86-7FC12D2414EA}"/>
              </a:ext>
            </a:extLst>
          </p:cNvPr>
          <p:cNvSpPr>
            <a:spLocks noGrp="1"/>
          </p:cNvSpPr>
          <p:nvPr>
            <p:ph type="dt" sz="half" idx="10"/>
          </p:nvPr>
        </p:nvSpPr>
        <p:spPr/>
        <p:txBody>
          <a:bodyPr/>
          <a:lstStyle/>
          <a:p>
            <a:fld id="{B1A666A3-9540-4D7F-9458-254096CA781A}" type="datetimeFigureOut">
              <a:rPr lang="en-US" smtClean="0"/>
              <a:t>5/3/2022</a:t>
            </a:fld>
            <a:endParaRPr lang="en-US"/>
          </a:p>
        </p:txBody>
      </p:sp>
      <p:sp>
        <p:nvSpPr>
          <p:cNvPr id="6" name="Footer Placeholder 5">
            <a:extLst>
              <a:ext uri="{FF2B5EF4-FFF2-40B4-BE49-F238E27FC236}">
                <a16:creationId xmlns:a16="http://schemas.microsoft.com/office/drawing/2014/main" id="{EFB70776-2CCB-4595-989E-4EC21E98DB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4CD53E-7EA3-49C4-8074-6D973453B5D3}"/>
              </a:ext>
            </a:extLst>
          </p:cNvPr>
          <p:cNvSpPr>
            <a:spLocks noGrp="1"/>
          </p:cNvSpPr>
          <p:nvPr>
            <p:ph type="sldNum" sz="quarter" idx="12"/>
          </p:nvPr>
        </p:nvSpPr>
        <p:spPr/>
        <p:txBody>
          <a:bodyPr/>
          <a:lstStyle/>
          <a:p>
            <a:fld id="{B5277B5B-7230-4210-91F0-BA03AC39AB49}" type="slidenum">
              <a:rPr lang="en-US" smtClean="0"/>
              <a:t>‹#›</a:t>
            </a:fld>
            <a:endParaRPr lang="en-US"/>
          </a:p>
        </p:txBody>
      </p:sp>
    </p:spTree>
    <p:extLst>
      <p:ext uri="{BB962C8B-B14F-4D97-AF65-F5344CB8AC3E}">
        <p14:creationId xmlns:p14="http://schemas.microsoft.com/office/powerpoint/2010/main" val="1856634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3C055-378F-44E6-89AF-8E2231D58C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DCD121-D74B-4AFD-8E91-C6B56F868A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98049D6-5048-4EE6-9BCF-2C309D9EDE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F672CA-7780-4B83-BD68-30B225615B43}"/>
              </a:ext>
            </a:extLst>
          </p:cNvPr>
          <p:cNvSpPr>
            <a:spLocks noGrp="1"/>
          </p:cNvSpPr>
          <p:nvPr>
            <p:ph type="dt" sz="half" idx="10"/>
          </p:nvPr>
        </p:nvSpPr>
        <p:spPr/>
        <p:txBody>
          <a:bodyPr/>
          <a:lstStyle/>
          <a:p>
            <a:fld id="{B1A666A3-9540-4D7F-9458-254096CA781A}" type="datetimeFigureOut">
              <a:rPr lang="en-US" smtClean="0"/>
              <a:t>5/3/2022</a:t>
            </a:fld>
            <a:endParaRPr lang="en-US"/>
          </a:p>
        </p:txBody>
      </p:sp>
      <p:sp>
        <p:nvSpPr>
          <p:cNvPr id="6" name="Footer Placeholder 5">
            <a:extLst>
              <a:ext uri="{FF2B5EF4-FFF2-40B4-BE49-F238E27FC236}">
                <a16:creationId xmlns:a16="http://schemas.microsoft.com/office/drawing/2014/main" id="{F38D53DA-753F-480E-85F5-15B8C75092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EBB07C-07CC-414C-B3E0-295DBDE5FAD9}"/>
              </a:ext>
            </a:extLst>
          </p:cNvPr>
          <p:cNvSpPr>
            <a:spLocks noGrp="1"/>
          </p:cNvSpPr>
          <p:nvPr>
            <p:ph type="sldNum" sz="quarter" idx="12"/>
          </p:nvPr>
        </p:nvSpPr>
        <p:spPr/>
        <p:txBody>
          <a:bodyPr/>
          <a:lstStyle/>
          <a:p>
            <a:fld id="{B5277B5B-7230-4210-91F0-BA03AC39AB49}" type="slidenum">
              <a:rPr lang="en-US" smtClean="0"/>
              <a:t>‹#›</a:t>
            </a:fld>
            <a:endParaRPr lang="en-US"/>
          </a:p>
        </p:txBody>
      </p:sp>
    </p:spTree>
    <p:extLst>
      <p:ext uri="{BB962C8B-B14F-4D97-AF65-F5344CB8AC3E}">
        <p14:creationId xmlns:p14="http://schemas.microsoft.com/office/powerpoint/2010/main" val="919376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88EF73-5199-48D4-BFCF-39BB2FD3A6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C98F277-A595-4CC5-BC10-CDA00ED4B5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368A8F-0F89-4B7D-BC1B-0AF5740DB3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A666A3-9540-4D7F-9458-254096CA781A}" type="datetimeFigureOut">
              <a:rPr lang="en-US" smtClean="0"/>
              <a:t>5/3/2022</a:t>
            </a:fld>
            <a:endParaRPr lang="en-US"/>
          </a:p>
        </p:txBody>
      </p:sp>
      <p:sp>
        <p:nvSpPr>
          <p:cNvPr id="5" name="Footer Placeholder 4">
            <a:extLst>
              <a:ext uri="{FF2B5EF4-FFF2-40B4-BE49-F238E27FC236}">
                <a16:creationId xmlns:a16="http://schemas.microsoft.com/office/drawing/2014/main" id="{C65C602A-01FC-4927-99BA-A608A7D95B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A62759-9D99-4A49-A8F6-858FB0715C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77B5B-7230-4210-91F0-BA03AC39AB49}" type="slidenum">
              <a:rPr lang="en-US" smtClean="0"/>
              <a:t>‹#›</a:t>
            </a:fld>
            <a:endParaRPr lang="en-US"/>
          </a:p>
        </p:txBody>
      </p:sp>
    </p:spTree>
    <p:extLst>
      <p:ext uri="{BB962C8B-B14F-4D97-AF65-F5344CB8AC3E}">
        <p14:creationId xmlns:p14="http://schemas.microsoft.com/office/powerpoint/2010/main" val="2060733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4440C33D-D221-4688-87D8-E9F77F6B8130}"/>
              </a:ext>
            </a:extLst>
          </p:cNvPr>
          <p:cNvSpPr>
            <a:spLocks noGrp="1"/>
          </p:cNvSpPr>
          <p:nvPr>
            <p:ph type="ctrTitle"/>
          </p:nvPr>
        </p:nvSpPr>
        <p:spPr>
          <a:xfrm>
            <a:off x="6746628" y="1783959"/>
            <a:ext cx="4645250" cy="2889114"/>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solidFill>
                  <a:schemeClr val="bg1"/>
                </a:solidFill>
              </a:rPr>
              <a:t>Instructions for Entering or Editing Network Settings in SmartPAC PRO</a:t>
            </a:r>
          </a:p>
        </p:txBody>
      </p:sp>
      <p:sp>
        <p:nvSpPr>
          <p:cNvPr id="25" name="Freeform: Shape 24">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Graphic 7" descr="Processor">
            <a:extLst>
              <a:ext uri="{FF2B5EF4-FFF2-40B4-BE49-F238E27FC236}">
                <a16:creationId xmlns:a16="http://schemas.microsoft.com/office/drawing/2014/main" id="{5369A9F4-5C8D-2626-0D4E-064822F8093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9382" y="720993"/>
            <a:ext cx="4047843" cy="4047843"/>
          </a:xfrm>
          <a:prstGeom prst="rect">
            <a:avLst/>
          </a:prstGeom>
        </p:spPr>
      </p:pic>
    </p:spTree>
    <p:extLst>
      <p:ext uri="{BB962C8B-B14F-4D97-AF65-F5344CB8AC3E}">
        <p14:creationId xmlns:p14="http://schemas.microsoft.com/office/powerpoint/2010/main" val="697216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0BD5E7E-1DDD-49BA-A259-E76A4002113E}"/>
              </a:ext>
            </a:extLst>
          </p:cNvPr>
          <p:cNvPicPr>
            <a:picLocks noChangeAspect="1"/>
          </p:cNvPicPr>
          <p:nvPr/>
        </p:nvPicPr>
        <p:blipFill>
          <a:blip r:embed="rId2"/>
          <a:stretch>
            <a:fillRect/>
          </a:stretch>
        </p:blipFill>
        <p:spPr>
          <a:xfrm>
            <a:off x="2964033" y="579871"/>
            <a:ext cx="6263933" cy="4691784"/>
          </a:xfrm>
          <a:prstGeom prst="rect">
            <a:avLst/>
          </a:prstGeom>
        </p:spPr>
      </p:pic>
      <p:sp>
        <p:nvSpPr>
          <p:cNvPr id="4" name="TextBox 3">
            <a:extLst>
              <a:ext uri="{FF2B5EF4-FFF2-40B4-BE49-F238E27FC236}">
                <a16:creationId xmlns:a16="http://schemas.microsoft.com/office/drawing/2014/main" id="{94B91D39-6705-4EC1-8D26-DEDF9C4BBB25}"/>
              </a:ext>
            </a:extLst>
          </p:cNvPr>
          <p:cNvSpPr txBox="1"/>
          <p:nvPr/>
        </p:nvSpPr>
        <p:spPr>
          <a:xfrm>
            <a:off x="2447925" y="5724525"/>
            <a:ext cx="7648575" cy="369332"/>
          </a:xfrm>
          <a:prstGeom prst="rect">
            <a:avLst/>
          </a:prstGeom>
          <a:noFill/>
        </p:spPr>
        <p:txBody>
          <a:bodyPr wrap="square" rtlCol="0">
            <a:spAutoFit/>
          </a:bodyPr>
          <a:lstStyle/>
          <a:p>
            <a:r>
              <a:rPr lang="en-US" dirty="0"/>
              <a:t>Navigate to the Program Menu and Select “INITIALIZATION MENU”</a:t>
            </a:r>
          </a:p>
        </p:txBody>
      </p:sp>
    </p:spTree>
    <p:extLst>
      <p:ext uri="{BB962C8B-B14F-4D97-AF65-F5344CB8AC3E}">
        <p14:creationId xmlns:p14="http://schemas.microsoft.com/office/powerpoint/2010/main" val="3263526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4B91D39-6705-4EC1-8D26-DEDF9C4BBB25}"/>
              </a:ext>
            </a:extLst>
          </p:cNvPr>
          <p:cNvSpPr txBox="1"/>
          <p:nvPr/>
        </p:nvSpPr>
        <p:spPr>
          <a:xfrm>
            <a:off x="2447925" y="5724525"/>
            <a:ext cx="7648575" cy="369332"/>
          </a:xfrm>
          <a:prstGeom prst="rect">
            <a:avLst/>
          </a:prstGeom>
          <a:noFill/>
        </p:spPr>
        <p:txBody>
          <a:bodyPr wrap="square" rtlCol="0">
            <a:spAutoFit/>
          </a:bodyPr>
          <a:lstStyle/>
          <a:p>
            <a:r>
              <a:rPr lang="en-US" dirty="0"/>
              <a:t>Selecting the “Next” button, navigate to the “SETUP NETWORK” menu.</a:t>
            </a:r>
          </a:p>
        </p:txBody>
      </p:sp>
      <p:pic>
        <p:nvPicPr>
          <p:cNvPr id="6" name="Picture 5">
            <a:extLst>
              <a:ext uri="{FF2B5EF4-FFF2-40B4-BE49-F238E27FC236}">
                <a16:creationId xmlns:a16="http://schemas.microsoft.com/office/drawing/2014/main" id="{A612510C-CB20-4528-A803-B094E734B0F1}"/>
              </a:ext>
            </a:extLst>
          </p:cNvPr>
          <p:cNvPicPr>
            <a:picLocks noChangeAspect="1"/>
          </p:cNvPicPr>
          <p:nvPr/>
        </p:nvPicPr>
        <p:blipFill>
          <a:blip r:embed="rId2"/>
          <a:stretch>
            <a:fillRect/>
          </a:stretch>
        </p:blipFill>
        <p:spPr>
          <a:xfrm>
            <a:off x="2993280" y="575554"/>
            <a:ext cx="6205439" cy="4690872"/>
          </a:xfrm>
          <a:prstGeom prst="rect">
            <a:avLst/>
          </a:prstGeom>
        </p:spPr>
      </p:pic>
    </p:spTree>
    <p:extLst>
      <p:ext uri="{BB962C8B-B14F-4D97-AF65-F5344CB8AC3E}">
        <p14:creationId xmlns:p14="http://schemas.microsoft.com/office/powerpoint/2010/main" val="2871736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4B91D39-6705-4EC1-8D26-DEDF9C4BBB25}"/>
              </a:ext>
            </a:extLst>
          </p:cNvPr>
          <p:cNvSpPr txBox="1"/>
          <p:nvPr/>
        </p:nvSpPr>
        <p:spPr>
          <a:xfrm>
            <a:off x="2447925" y="5724525"/>
            <a:ext cx="7648575" cy="646331"/>
          </a:xfrm>
          <a:prstGeom prst="rect">
            <a:avLst/>
          </a:prstGeom>
          <a:noFill/>
        </p:spPr>
        <p:txBody>
          <a:bodyPr wrap="square" rtlCol="0">
            <a:spAutoFit/>
          </a:bodyPr>
          <a:lstStyle/>
          <a:p>
            <a:r>
              <a:rPr lang="en-US" dirty="0"/>
              <a:t>Select the “CHANGE” button in the “Local Area Connection” portion of the menu.</a:t>
            </a:r>
          </a:p>
        </p:txBody>
      </p:sp>
      <p:pic>
        <p:nvPicPr>
          <p:cNvPr id="7" name="Picture 6">
            <a:extLst>
              <a:ext uri="{FF2B5EF4-FFF2-40B4-BE49-F238E27FC236}">
                <a16:creationId xmlns:a16="http://schemas.microsoft.com/office/drawing/2014/main" id="{86CF13D9-484F-42E7-A79B-0E4F4DD8591D}"/>
              </a:ext>
            </a:extLst>
          </p:cNvPr>
          <p:cNvPicPr>
            <a:picLocks noChangeAspect="1"/>
          </p:cNvPicPr>
          <p:nvPr/>
        </p:nvPicPr>
        <p:blipFill>
          <a:blip r:embed="rId2"/>
          <a:stretch>
            <a:fillRect/>
          </a:stretch>
        </p:blipFill>
        <p:spPr>
          <a:xfrm>
            <a:off x="2966702" y="588723"/>
            <a:ext cx="6258595" cy="4690872"/>
          </a:xfrm>
          <a:prstGeom prst="rect">
            <a:avLst/>
          </a:prstGeom>
        </p:spPr>
      </p:pic>
    </p:spTree>
    <p:extLst>
      <p:ext uri="{BB962C8B-B14F-4D97-AF65-F5344CB8AC3E}">
        <p14:creationId xmlns:p14="http://schemas.microsoft.com/office/powerpoint/2010/main" val="587045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65B5147-3188-4809-BA57-70474E8AE764}"/>
              </a:ext>
            </a:extLst>
          </p:cNvPr>
          <p:cNvPicPr>
            <a:picLocks noChangeAspect="1"/>
          </p:cNvPicPr>
          <p:nvPr/>
        </p:nvPicPr>
        <p:blipFill>
          <a:blip r:embed="rId2"/>
          <a:stretch>
            <a:fillRect/>
          </a:stretch>
        </p:blipFill>
        <p:spPr>
          <a:xfrm>
            <a:off x="2973889" y="556570"/>
            <a:ext cx="6244222" cy="4690872"/>
          </a:xfrm>
          <a:prstGeom prst="rect">
            <a:avLst/>
          </a:prstGeom>
        </p:spPr>
      </p:pic>
      <p:sp>
        <p:nvSpPr>
          <p:cNvPr id="4" name="TextBox 3">
            <a:extLst>
              <a:ext uri="{FF2B5EF4-FFF2-40B4-BE49-F238E27FC236}">
                <a16:creationId xmlns:a16="http://schemas.microsoft.com/office/drawing/2014/main" id="{C7C889D4-DA89-4CAC-8152-76E5004E2518}"/>
              </a:ext>
            </a:extLst>
          </p:cNvPr>
          <p:cNvSpPr txBox="1"/>
          <p:nvPr/>
        </p:nvSpPr>
        <p:spPr>
          <a:xfrm>
            <a:off x="2144111" y="5512081"/>
            <a:ext cx="8387256" cy="1477328"/>
          </a:xfrm>
          <a:prstGeom prst="rect">
            <a:avLst/>
          </a:prstGeom>
          <a:noFill/>
        </p:spPr>
        <p:txBody>
          <a:bodyPr wrap="square" rtlCol="0">
            <a:spAutoFit/>
          </a:bodyPr>
          <a:lstStyle/>
          <a:p>
            <a:r>
              <a:rPr lang="en-US" dirty="0"/>
              <a:t>Select between “Static” or “DHCP” for the “Address Type” (note for </a:t>
            </a:r>
            <a:r>
              <a:rPr lang="en-US" dirty="0" err="1"/>
              <a:t>ShopFloorConnect</a:t>
            </a:r>
            <a:r>
              <a:rPr lang="en-US" dirty="0"/>
              <a:t> , “Static” is recommended or if DHCP is selected the obtained IP address must be reserved).  To enter IP address, Subnet Mask and Default Gateway settings, click on each field for the entry screen.  Remember to select “</a:t>
            </a:r>
            <a:r>
              <a:rPr lang="en-US" dirty="0">
                <a:highlight>
                  <a:srgbClr val="FFFF00"/>
                </a:highlight>
              </a:rPr>
              <a:t>Apply Changes</a:t>
            </a:r>
            <a:r>
              <a:rPr lang="en-US" dirty="0"/>
              <a:t>” when done.  The PRO will restart itself. </a:t>
            </a:r>
          </a:p>
        </p:txBody>
      </p:sp>
    </p:spTree>
    <p:extLst>
      <p:ext uri="{BB962C8B-B14F-4D97-AF65-F5344CB8AC3E}">
        <p14:creationId xmlns:p14="http://schemas.microsoft.com/office/powerpoint/2010/main" val="3674326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7C889D4-DA89-4CAC-8152-76E5004E2518}"/>
              </a:ext>
            </a:extLst>
          </p:cNvPr>
          <p:cNvSpPr txBox="1"/>
          <p:nvPr/>
        </p:nvSpPr>
        <p:spPr>
          <a:xfrm>
            <a:off x="2144111" y="5512081"/>
            <a:ext cx="8387256" cy="923330"/>
          </a:xfrm>
          <a:prstGeom prst="rect">
            <a:avLst/>
          </a:prstGeom>
          <a:noFill/>
        </p:spPr>
        <p:txBody>
          <a:bodyPr wrap="square" rtlCol="0">
            <a:spAutoFit/>
          </a:bodyPr>
          <a:lstStyle/>
          <a:p>
            <a:r>
              <a:rPr lang="en-US" dirty="0"/>
              <a:t>Select the “Advanced” button to view or enter the following settings: “Computer Name”, “Preferred DNS”, “On Screen Keyboard” and “Control Panel”</a:t>
            </a:r>
            <a:r>
              <a:rPr lang="en-US" dirty="0">
                <a:highlight>
                  <a:srgbClr val="FFFF00"/>
                </a:highlight>
              </a:rPr>
              <a:t> Note, DNS settings are optional unless specified by your IT department. </a:t>
            </a:r>
            <a:endParaRPr lang="en-US" dirty="0"/>
          </a:p>
        </p:txBody>
      </p:sp>
      <p:pic>
        <p:nvPicPr>
          <p:cNvPr id="5" name="Picture 4">
            <a:extLst>
              <a:ext uri="{FF2B5EF4-FFF2-40B4-BE49-F238E27FC236}">
                <a16:creationId xmlns:a16="http://schemas.microsoft.com/office/drawing/2014/main" id="{C94768CB-0C49-4769-8ABA-F9305B1641A4}"/>
              </a:ext>
            </a:extLst>
          </p:cNvPr>
          <p:cNvPicPr>
            <a:picLocks noChangeAspect="1"/>
          </p:cNvPicPr>
          <p:nvPr/>
        </p:nvPicPr>
        <p:blipFill>
          <a:blip r:embed="rId2"/>
          <a:stretch>
            <a:fillRect/>
          </a:stretch>
        </p:blipFill>
        <p:spPr>
          <a:xfrm>
            <a:off x="2957480" y="568037"/>
            <a:ext cx="6277039" cy="4690872"/>
          </a:xfrm>
          <a:prstGeom prst="rect">
            <a:avLst/>
          </a:prstGeom>
        </p:spPr>
      </p:pic>
    </p:spTree>
    <p:extLst>
      <p:ext uri="{BB962C8B-B14F-4D97-AF65-F5344CB8AC3E}">
        <p14:creationId xmlns:p14="http://schemas.microsoft.com/office/powerpoint/2010/main" val="934576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7C889D4-DA89-4CAC-8152-76E5004E2518}"/>
              </a:ext>
            </a:extLst>
          </p:cNvPr>
          <p:cNvSpPr txBox="1"/>
          <p:nvPr/>
        </p:nvSpPr>
        <p:spPr>
          <a:xfrm>
            <a:off x="2144111" y="5331966"/>
            <a:ext cx="8387256" cy="1477328"/>
          </a:xfrm>
          <a:prstGeom prst="rect">
            <a:avLst/>
          </a:prstGeom>
          <a:noFill/>
        </p:spPr>
        <p:txBody>
          <a:bodyPr wrap="square" rtlCol="0">
            <a:spAutoFit/>
          </a:bodyPr>
          <a:lstStyle/>
          <a:p>
            <a:r>
              <a:rPr lang="en-US" dirty="0"/>
              <a:t>To obtain a “Preferred DNS Address” automatically, leave the “Automatic” check box checked on.  To manually enter a “Preferred DNS Address”, uncheck the “Automatic” check box and select the field  to open the entry menu.  Note: Do not change the “Computer Name” without contacting Wintriss Technical Support.  Typically, it is never necessary to change  the “Computer Name”.  </a:t>
            </a:r>
          </a:p>
        </p:txBody>
      </p:sp>
      <p:pic>
        <p:nvPicPr>
          <p:cNvPr id="3" name="Picture 2">
            <a:extLst>
              <a:ext uri="{FF2B5EF4-FFF2-40B4-BE49-F238E27FC236}">
                <a16:creationId xmlns:a16="http://schemas.microsoft.com/office/drawing/2014/main" id="{E966CECA-1AF2-49D7-B34A-C95BD37E17C0}"/>
              </a:ext>
            </a:extLst>
          </p:cNvPr>
          <p:cNvPicPr>
            <a:picLocks noChangeAspect="1"/>
          </p:cNvPicPr>
          <p:nvPr/>
        </p:nvPicPr>
        <p:blipFill>
          <a:blip r:embed="rId2"/>
          <a:stretch>
            <a:fillRect/>
          </a:stretch>
        </p:blipFill>
        <p:spPr>
          <a:xfrm>
            <a:off x="2974908" y="457200"/>
            <a:ext cx="6242184" cy="4690872"/>
          </a:xfrm>
          <a:prstGeom prst="rect">
            <a:avLst/>
          </a:prstGeom>
        </p:spPr>
      </p:pic>
    </p:spTree>
    <p:extLst>
      <p:ext uri="{BB962C8B-B14F-4D97-AF65-F5344CB8AC3E}">
        <p14:creationId xmlns:p14="http://schemas.microsoft.com/office/powerpoint/2010/main" val="466928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7C889D4-DA89-4CAC-8152-76E5004E2518}"/>
              </a:ext>
            </a:extLst>
          </p:cNvPr>
          <p:cNvSpPr txBox="1"/>
          <p:nvPr/>
        </p:nvSpPr>
        <p:spPr>
          <a:xfrm>
            <a:off x="568036" y="5286625"/>
            <a:ext cx="11360728" cy="1477328"/>
          </a:xfrm>
          <a:prstGeom prst="rect">
            <a:avLst/>
          </a:prstGeom>
          <a:noFill/>
        </p:spPr>
        <p:txBody>
          <a:bodyPr wrap="square" rtlCol="0">
            <a:spAutoFit/>
          </a:bodyPr>
          <a:lstStyle/>
          <a:p>
            <a:r>
              <a:rPr lang="en-US" dirty="0"/>
              <a:t>Plug a USB mouse into the PRO’s USB connector on the front Panel.  Select the “On Screen Keyboard” button, then select “Control Panel” and navigate as follows,  “Network and Internet” &gt; “Network and Sharing”&gt; “Change Adapter settings” &gt;”Local Area Connection”&gt;mouse right click &gt;Properties&gt;Internet Protocol Version 4(TCP/IPv4)&gt;Properties.  Then use “On Screen Keyboard: to enter DNS settings. When done, click OK &gt; Close&gt;click the red upper right X’s on each menu to close out the remember to click the “Apply Changes” button on the “Network Settings” menu</a:t>
            </a:r>
          </a:p>
        </p:txBody>
      </p:sp>
      <p:pic>
        <p:nvPicPr>
          <p:cNvPr id="7" name="Picture 6">
            <a:extLst>
              <a:ext uri="{FF2B5EF4-FFF2-40B4-BE49-F238E27FC236}">
                <a16:creationId xmlns:a16="http://schemas.microsoft.com/office/drawing/2014/main" id="{33392068-B494-4224-9F0D-33CE97641CFD}"/>
              </a:ext>
            </a:extLst>
          </p:cNvPr>
          <p:cNvPicPr>
            <a:picLocks noChangeAspect="1"/>
          </p:cNvPicPr>
          <p:nvPr/>
        </p:nvPicPr>
        <p:blipFill>
          <a:blip r:embed="rId2"/>
          <a:stretch>
            <a:fillRect/>
          </a:stretch>
        </p:blipFill>
        <p:spPr>
          <a:xfrm>
            <a:off x="2985146" y="277091"/>
            <a:ext cx="6221707" cy="4690872"/>
          </a:xfrm>
          <a:prstGeom prst="rect">
            <a:avLst/>
          </a:prstGeom>
        </p:spPr>
      </p:pic>
    </p:spTree>
    <p:extLst>
      <p:ext uri="{BB962C8B-B14F-4D97-AF65-F5344CB8AC3E}">
        <p14:creationId xmlns:p14="http://schemas.microsoft.com/office/powerpoint/2010/main" val="2625156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7C889D4-DA89-4CAC-8152-76E5004E2518}"/>
              </a:ext>
            </a:extLst>
          </p:cNvPr>
          <p:cNvSpPr txBox="1"/>
          <p:nvPr/>
        </p:nvSpPr>
        <p:spPr>
          <a:xfrm>
            <a:off x="2144111" y="5331966"/>
            <a:ext cx="8387256" cy="369332"/>
          </a:xfrm>
          <a:prstGeom prst="rect">
            <a:avLst/>
          </a:prstGeom>
          <a:noFill/>
        </p:spPr>
        <p:txBody>
          <a:bodyPr wrap="square" rtlCol="0">
            <a:spAutoFit/>
          </a:bodyPr>
          <a:lstStyle/>
          <a:p>
            <a:pPr algn="ctr"/>
            <a:r>
              <a:rPr lang="en-US" dirty="0"/>
              <a:t>“Control Panel Local Area Connection” menus</a:t>
            </a:r>
          </a:p>
        </p:txBody>
      </p:sp>
      <p:pic>
        <p:nvPicPr>
          <p:cNvPr id="3" name="Picture 2">
            <a:extLst>
              <a:ext uri="{FF2B5EF4-FFF2-40B4-BE49-F238E27FC236}">
                <a16:creationId xmlns:a16="http://schemas.microsoft.com/office/drawing/2014/main" id="{BE2A7CA9-BA85-4B17-BB6F-11AECBE4309E}"/>
              </a:ext>
            </a:extLst>
          </p:cNvPr>
          <p:cNvPicPr>
            <a:picLocks noChangeAspect="1"/>
          </p:cNvPicPr>
          <p:nvPr/>
        </p:nvPicPr>
        <p:blipFill>
          <a:blip r:embed="rId2"/>
          <a:stretch>
            <a:fillRect/>
          </a:stretch>
        </p:blipFill>
        <p:spPr>
          <a:xfrm>
            <a:off x="2891627" y="401782"/>
            <a:ext cx="6408746" cy="4690872"/>
          </a:xfrm>
          <a:prstGeom prst="rect">
            <a:avLst/>
          </a:prstGeom>
        </p:spPr>
      </p:pic>
    </p:spTree>
    <p:extLst>
      <p:ext uri="{BB962C8B-B14F-4D97-AF65-F5344CB8AC3E}">
        <p14:creationId xmlns:p14="http://schemas.microsoft.com/office/powerpoint/2010/main" val="2505677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379</Words>
  <Application>Microsoft Office PowerPoint</Application>
  <PresentationFormat>Widescreen</PresentationFormat>
  <Paragraphs>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Instructions for Entering or Editing Network Settings in SmartPAC PRO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 Marshall</dc:creator>
  <cp:lastModifiedBy>Rob Marshall</cp:lastModifiedBy>
  <cp:revision>9</cp:revision>
  <dcterms:created xsi:type="dcterms:W3CDTF">2022-04-26T10:01:45Z</dcterms:created>
  <dcterms:modified xsi:type="dcterms:W3CDTF">2022-05-03T11:47:57Z</dcterms:modified>
</cp:coreProperties>
</file>